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2" r:id="rId9"/>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snapToGrid="0">
      <p:cViewPr varScale="1">
        <p:scale>
          <a:sx n="76" d="100"/>
          <a:sy n="76" d="100"/>
        </p:scale>
        <p:origin x="132"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p:cNvSpPr>
            <a:spLocks noGrp="1"/>
          </p:cNvSpPr>
          <p:nvPr>
            <p:ph type="ctrTitle"/>
          </p:nvPr>
        </p:nvSpPr>
        <p:spPr>
          <a:xfrm>
            <a:off x="1524000" y="1122363"/>
            <a:ext cx="9144000" cy="2387600"/>
          </a:xfrm>
        </p:spPr>
        <p:txBody>
          <a:bodyPr anchor="b"/>
          <a:lstStyle>
            <a:lvl1pPr algn="ctr">
              <a:defRPr sz="6000"/>
            </a:lvl1pPr>
          </a:lstStyle>
          <a:p>
            <a:r>
              <a:rPr lang="lv-LV" smtClean="0"/>
              <a:t>Rediģēt šablona virsraksta stilu</a:t>
            </a:r>
            <a:endParaRPr lang="lv-LV"/>
          </a:p>
        </p:txBody>
      </p:sp>
      <p:sp>
        <p:nvSpPr>
          <p:cNvPr id="3" name="Apakšvirsrakst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v-LV" smtClean="0"/>
              <a:t>Noklikšķiniet, lai rediģētu šablona apakšvirsraksta stilu</a:t>
            </a:r>
            <a:endParaRPr lang="lv-LV"/>
          </a:p>
        </p:txBody>
      </p:sp>
      <p:sp>
        <p:nvSpPr>
          <p:cNvPr id="4" name="Datuma vietturis 3"/>
          <p:cNvSpPr>
            <a:spLocks noGrp="1"/>
          </p:cNvSpPr>
          <p:nvPr>
            <p:ph type="dt" sz="half" idx="10"/>
          </p:nvPr>
        </p:nvSpPr>
        <p:spPr/>
        <p:txBody>
          <a:bodyPr/>
          <a:lstStyle/>
          <a:p>
            <a:fld id="{1A30BF40-4D6B-47D8-9CA1-F3877F7A724C}" type="datetimeFigureOut">
              <a:rPr lang="lv-LV" smtClean="0"/>
              <a:t>09.04.2020.</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3D7E0E41-053B-4BC5-965C-ABA7BDD899F1}" type="slidenum">
              <a:rPr lang="lv-LV" smtClean="0"/>
              <a:t>‹#›</a:t>
            </a:fld>
            <a:endParaRPr lang="lv-LV"/>
          </a:p>
        </p:txBody>
      </p:sp>
    </p:spTree>
    <p:extLst>
      <p:ext uri="{BB962C8B-B14F-4D97-AF65-F5344CB8AC3E}">
        <p14:creationId xmlns:p14="http://schemas.microsoft.com/office/powerpoint/2010/main" val="2564999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Vertikāls teksta vietturis 2"/>
          <p:cNvSpPr>
            <a:spLocks noGrp="1"/>
          </p:cNvSpPr>
          <p:nvPr>
            <p:ph type="body" orient="vert" idx="1"/>
          </p:nvPr>
        </p:nvSpPr>
        <p:spPr/>
        <p:txBody>
          <a:bodyPr vert="eaVert"/>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Datuma vietturis 3"/>
          <p:cNvSpPr>
            <a:spLocks noGrp="1"/>
          </p:cNvSpPr>
          <p:nvPr>
            <p:ph type="dt" sz="half" idx="10"/>
          </p:nvPr>
        </p:nvSpPr>
        <p:spPr/>
        <p:txBody>
          <a:bodyPr/>
          <a:lstStyle/>
          <a:p>
            <a:fld id="{1A30BF40-4D6B-47D8-9CA1-F3877F7A724C}" type="datetimeFigureOut">
              <a:rPr lang="lv-LV" smtClean="0"/>
              <a:t>09.04.2020.</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3D7E0E41-053B-4BC5-965C-ABA7BDD899F1}" type="slidenum">
              <a:rPr lang="lv-LV" smtClean="0"/>
              <a:t>‹#›</a:t>
            </a:fld>
            <a:endParaRPr lang="lv-LV"/>
          </a:p>
        </p:txBody>
      </p:sp>
    </p:spTree>
    <p:extLst>
      <p:ext uri="{BB962C8B-B14F-4D97-AF65-F5344CB8AC3E}">
        <p14:creationId xmlns:p14="http://schemas.microsoft.com/office/powerpoint/2010/main" val="10348694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p:cNvSpPr>
            <a:spLocks noGrp="1"/>
          </p:cNvSpPr>
          <p:nvPr>
            <p:ph type="title" orient="vert"/>
          </p:nvPr>
        </p:nvSpPr>
        <p:spPr>
          <a:xfrm>
            <a:off x="8724900" y="365125"/>
            <a:ext cx="2628900" cy="5811838"/>
          </a:xfrm>
        </p:spPr>
        <p:txBody>
          <a:bodyPr vert="eaVert"/>
          <a:lstStyle/>
          <a:p>
            <a:r>
              <a:rPr lang="lv-LV" smtClean="0"/>
              <a:t>Rediģēt šablona virsraksta stilu</a:t>
            </a:r>
            <a:endParaRPr lang="lv-LV"/>
          </a:p>
        </p:txBody>
      </p:sp>
      <p:sp>
        <p:nvSpPr>
          <p:cNvPr id="3" name="Vertikāls teksta vietturis 2"/>
          <p:cNvSpPr>
            <a:spLocks noGrp="1"/>
          </p:cNvSpPr>
          <p:nvPr>
            <p:ph type="body" orient="vert" idx="1"/>
          </p:nvPr>
        </p:nvSpPr>
        <p:spPr>
          <a:xfrm>
            <a:off x="838200" y="365125"/>
            <a:ext cx="7734300" cy="5811838"/>
          </a:xfrm>
        </p:spPr>
        <p:txBody>
          <a:bodyPr vert="eaVert"/>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Datuma vietturis 3"/>
          <p:cNvSpPr>
            <a:spLocks noGrp="1"/>
          </p:cNvSpPr>
          <p:nvPr>
            <p:ph type="dt" sz="half" idx="10"/>
          </p:nvPr>
        </p:nvSpPr>
        <p:spPr/>
        <p:txBody>
          <a:bodyPr/>
          <a:lstStyle/>
          <a:p>
            <a:fld id="{1A30BF40-4D6B-47D8-9CA1-F3877F7A724C}" type="datetimeFigureOut">
              <a:rPr lang="lv-LV" smtClean="0"/>
              <a:t>09.04.2020.</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3D7E0E41-053B-4BC5-965C-ABA7BDD899F1}" type="slidenum">
              <a:rPr lang="lv-LV" smtClean="0"/>
              <a:t>‹#›</a:t>
            </a:fld>
            <a:endParaRPr lang="lv-LV"/>
          </a:p>
        </p:txBody>
      </p:sp>
    </p:spTree>
    <p:extLst>
      <p:ext uri="{BB962C8B-B14F-4D97-AF65-F5344CB8AC3E}">
        <p14:creationId xmlns:p14="http://schemas.microsoft.com/office/powerpoint/2010/main" val="713274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Satura vietturis 2"/>
          <p:cNvSpPr>
            <a:spLocks noGrp="1"/>
          </p:cNvSpPr>
          <p:nvPr>
            <p:ph idx="1"/>
          </p:nvPr>
        </p:nvSpPr>
        <p:spPr/>
        <p:txBody>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Datuma vietturis 3"/>
          <p:cNvSpPr>
            <a:spLocks noGrp="1"/>
          </p:cNvSpPr>
          <p:nvPr>
            <p:ph type="dt" sz="half" idx="10"/>
          </p:nvPr>
        </p:nvSpPr>
        <p:spPr/>
        <p:txBody>
          <a:bodyPr/>
          <a:lstStyle/>
          <a:p>
            <a:fld id="{1A30BF40-4D6B-47D8-9CA1-F3877F7A724C}" type="datetimeFigureOut">
              <a:rPr lang="lv-LV" smtClean="0"/>
              <a:t>09.04.2020.</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3D7E0E41-053B-4BC5-965C-ABA7BDD899F1}" type="slidenum">
              <a:rPr lang="lv-LV" smtClean="0"/>
              <a:t>‹#›</a:t>
            </a:fld>
            <a:endParaRPr lang="lv-LV"/>
          </a:p>
        </p:txBody>
      </p:sp>
    </p:spTree>
    <p:extLst>
      <p:ext uri="{BB962C8B-B14F-4D97-AF65-F5344CB8AC3E}">
        <p14:creationId xmlns:p14="http://schemas.microsoft.com/office/powerpoint/2010/main" val="1535305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p:cNvSpPr>
            <a:spLocks noGrp="1"/>
          </p:cNvSpPr>
          <p:nvPr>
            <p:ph type="title"/>
          </p:nvPr>
        </p:nvSpPr>
        <p:spPr>
          <a:xfrm>
            <a:off x="831850" y="1709738"/>
            <a:ext cx="10515600" cy="2852737"/>
          </a:xfrm>
        </p:spPr>
        <p:txBody>
          <a:bodyPr anchor="b"/>
          <a:lstStyle>
            <a:lvl1pPr>
              <a:defRPr sz="6000"/>
            </a:lvl1pPr>
          </a:lstStyle>
          <a:p>
            <a:r>
              <a:rPr lang="lv-LV" smtClean="0"/>
              <a:t>Rediģēt šablona virsraksta stilu</a:t>
            </a:r>
            <a:endParaRPr lang="lv-LV"/>
          </a:p>
        </p:txBody>
      </p:sp>
      <p:sp>
        <p:nvSpPr>
          <p:cNvPr id="3" name="Teksta vietturis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v-LV" smtClean="0"/>
              <a:t>Rediģēt šablona teksta stilus</a:t>
            </a:r>
          </a:p>
        </p:txBody>
      </p:sp>
      <p:sp>
        <p:nvSpPr>
          <p:cNvPr id="4" name="Datuma vietturis 3"/>
          <p:cNvSpPr>
            <a:spLocks noGrp="1"/>
          </p:cNvSpPr>
          <p:nvPr>
            <p:ph type="dt" sz="half" idx="10"/>
          </p:nvPr>
        </p:nvSpPr>
        <p:spPr/>
        <p:txBody>
          <a:bodyPr/>
          <a:lstStyle/>
          <a:p>
            <a:fld id="{1A30BF40-4D6B-47D8-9CA1-F3877F7A724C}" type="datetimeFigureOut">
              <a:rPr lang="lv-LV" smtClean="0"/>
              <a:t>09.04.2020.</a:t>
            </a:fld>
            <a:endParaRPr lang="lv-LV"/>
          </a:p>
        </p:txBody>
      </p:sp>
      <p:sp>
        <p:nvSpPr>
          <p:cNvPr id="5" name="Kājenes vietturis 4"/>
          <p:cNvSpPr>
            <a:spLocks noGrp="1"/>
          </p:cNvSpPr>
          <p:nvPr>
            <p:ph type="ftr" sz="quarter" idx="11"/>
          </p:nvPr>
        </p:nvSpPr>
        <p:spPr/>
        <p:txBody>
          <a:bodyPr/>
          <a:lstStyle/>
          <a:p>
            <a:endParaRPr lang="lv-LV"/>
          </a:p>
        </p:txBody>
      </p:sp>
      <p:sp>
        <p:nvSpPr>
          <p:cNvPr id="6" name="Slaida numura vietturis 5"/>
          <p:cNvSpPr>
            <a:spLocks noGrp="1"/>
          </p:cNvSpPr>
          <p:nvPr>
            <p:ph type="sldNum" sz="quarter" idx="12"/>
          </p:nvPr>
        </p:nvSpPr>
        <p:spPr/>
        <p:txBody>
          <a:bodyPr/>
          <a:lstStyle/>
          <a:p>
            <a:fld id="{3D7E0E41-053B-4BC5-965C-ABA7BDD899F1}" type="slidenum">
              <a:rPr lang="lv-LV" smtClean="0"/>
              <a:t>‹#›</a:t>
            </a:fld>
            <a:endParaRPr lang="lv-LV"/>
          </a:p>
        </p:txBody>
      </p:sp>
    </p:spTree>
    <p:extLst>
      <p:ext uri="{BB962C8B-B14F-4D97-AF65-F5344CB8AC3E}">
        <p14:creationId xmlns:p14="http://schemas.microsoft.com/office/powerpoint/2010/main" val="3712166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a bloki">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Satura vietturis 2"/>
          <p:cNvSpPr>
            <a:spLocks noGrp="1"/>
          </p:cNvSpPr>
          <p:nvPr>
            <p:ph sz="half" idx="1"/>
          </p:nvPr>
        </p:nvSpPr>
        <p:spPr>
          <a:xfrm>
            <a:off x="838200" y="1825625"/>
            <a:ext cx="5181600" cy="4351338"/>
          </a:xfrm>
        </p:spPr>
        <p:txBody>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Satura vietturis 3"/>
          <p:cNvSpPr>
            <a:spLocks noGrp="1"/>
          </p:cNvSpPr>
          <p:nvPr>
            <p:ph sz="half" idx="2"/>
          </p:nvPr>
        </p:nvSpPr>
        <p:spPr>
          <a:xfrm>
            <a:off x="6172200" y="1825625"/>
            <a:ext cx="5181600" cy="4351338"/>
          </a:xfrm>
        </p:spPr>
        <p:txBody>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5" name="Datuma vietturis 4"/>
          <p:cNvSpPr>
            <a:spLocks noGrp="1"/>
          </p:cNvSpPr>
          <p:nvPr>
            <p:ph type="dt" sz="half" idx="10"/>
          </p:nvPr>
        </p:nvSpPr>
        <p:spPr/>
        <p:txBody>
          <a:bodyPr/>
          <a:lstStyle/>
          <a:p>
            <a:fld id="{1A30BF40-4D6B-47D8-9CA1-F3877F7A724C}" type="datetimeFigureOut">
              <a:rPr lang="lv-LV" smtClean="0"/>
              <a:t>09.04.2020.</a:t>
            </a:fld>
            <a:endParaRPr lang="lv-LV"/>
          </a:p>
        </p:txBody>
      </p:sp>
      <p:sp>
        <p:nvSpPr>
          <p:cNvPr id="6" name="Kājenes vietturis 5"/>
          <p:cNvSpPr>
            <a:spLocks noGrp="1"/>
          </p:cNvSpPr>
          <p:nvPr>
            <p:ph type="ftr" sz="quarter" idx="11"/>
          </p:nvPr>
        </p:nvSpPr>
        <p:spPr/>
        <p:txBody>
          <a:bodyPr/>
          <a:lstStyle/>
          <a:p>
            <a:endParaRPr lang="lv-LV"/>
          </a:p>
        </p:txBody>
      </p:sp>
      <p:sp>
        <p:nvSpPr>
          <p:cNvPr id="7" name="Slaida numura vietturis 6"/>
          <p:cNvSpPr>
            <a:spLocks noGrp="1"/>
          </p:cNvSpPr>
          <p:nvPr>
            <p:ph type="sldNum" sz="quarter" idx="12"/>
          </p:nvPr>
        </p:nvSpPr>
        <p:spPr/>
        <p:txBody>
          <a:bodyPr/>
          <a:lstStyle/>
          <a:p>
            <a:fld id="{3D7E0E41-053B-4BC5-965C-ABA7BDD899F1}" type="slidenum">
              <a:rPr lang="lv-LV" smtClean="0"/>
              <a:t>‹#›</a:t>
            </a:fld>
            <a:endParaRPr lang="lv-LV"/>
          </a:p>
        </p:txBody>
      </p:sp>
    </p:spTree>
    <p:extLst>
      <p:ext uri="{BB962C8B-B14F-4D97-AF65-F5344CB8AC3E}">
        <p14:creationId xmlns:p14="http://schemas.microsoft.com/office/powerpoint/2010/main" val="246891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p:cNvSpPr>
            <a:spLocks noGrp="1"/>
          </p:cNvSpPr>
          <p:nvPr>
            <p:ph type="title"/>
          </p:nvPr>
        </p:nvSpPr>
        <p:spPr>
          <a:xfrm>
            <a:off x="839788" y="365125"/>
            <a:ext cx="10515600" cy="1325563"/>
          </a:xfrm>
        </p:spPr>
        <p:txBody>
          <a:bodyPr/>
          <a:lstStyle/>
          <a:p>
            <a:r>
              <a:rPr lang="lv-LV" smtClean="0"/>
              <a:t>Rediģēt šablona virsraksta stilu</a:t>
            </a:r>
            <a:endParaRPr lang="lv-LV"/>
          </a:p>
        </p:txBody>
      </p:sp>
      <p:sp>
        <p:nvSpPr>
          <p:cNvPr id="3" name="Teksta vietturis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smtClean="0"/>
              <a:t>Rediģēt šablona teksta stilus</a:t>
            </a:r>
          </a:p>
        </p:txBody>
      </p:sp>
      <p:sp>
        <p:nvSpPr>
          <p:cNvPr id="4" name="Satura vietturis 3"/>
          <p:cNvSpPr>
            <a:spLocks noGrp="1"/>
          </p:cNvSpPr>
          <p:nvPr>
            <p:ph sz="half" idx="2"/>
          </p:nvPr>
        </p:nvSpPr>
        <p:spPr>
          <a:xfrm>
            <a:off x="839788" y="2505075"/>
            <a:ext cx="5157787" cy="3684588"/>
          </a:xfrm>
        </p:spPr>
        <p:txBody>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5" name="Teksta vietturis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smtClean="0"/>
              <a:t>Rediģēt šablona teksta stilus</a:t>
            </a:r>
          </a:p>
        </p:txBody>
      </p:sp>
      <p:sp>
        <p:nvSpPr>
          <p:cNvPr id="6" name="Satura vietturis 5"/>
          <p:cNvSpPr>
            <a:spLocks noGrp="1"/>
          </p:cNvSpPr>
          <p:nvPr>
            <p:ph sz="quarter" idx="4"/>
          </p:nvPr>
        </p:nvSpPr>
        <p:spPr>
          <a:xfrm>
            <a:off x="6172200" y="2505075"/>
            <a:ext cx="5183188" cy="3684588"/>
          </a:xfrm>
        </p:spPr>
        <p:txBody>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7" name="Datuma vietturis 6"/>
          <p:cNvSpPr>
            <a:spLocks noGrp="1"/>
          </p:cNvSpPr>
          <p:nvPr>
            <p:ph type="dt" sz="half" idx="10"/>
          </p:nvPr>
        </p:nvSpPr>
        <p:spPr/>
        <p:txBody>
          <a:bodyPr/>
          <a:lstStyle/>
          <a:p>
            <a:fld id="{1A30BF40-4D6B-47D8-9CA1-F3877F7A724C}" type="datetimeFigureOut">
              <a:rPr lang="lv-LV" smtClean="0"/>
              <a:t>09.04.2020.</a:t>
            </a:fld>
            <a:endParaRPr lang="lv-LV"/>
          </a:p>
        </p:txBody>
      </p:sp>
      <p:sp>
        <p:nvSpPr>
          <p:cNvPr id="8" name="Kājenes vietturis 7"/>
          <p:cNvSpPr>
            <a:spLocks noGrp="1"/>
          </p:cNvSpPr>
          <p:nvPr>
            <p:ph type="ftr" sz="quarter" idx="11"/>
          </p:nvPr>
        </p:nvSpPr>
        <p:spPr/>
        <p:txBody>
          <a:bodyPr/>
          <a:lstStyle/>
          <a:p>
            <a:endParaRPr lang="lv-LV"/>
          </a:p>
        </p:txBody>
      </p:sp>
      <p:sp>
        <p:nvSpPr>
          <p:cNvPr id="9" name="Slaida numura vietturis 8"/>
          <p:cNvSpPr>
            <a:spLocks noGrp="1"/>
          </p:cNvSpPr>
          <p:nvPr>
            <p:ph type="sldNum" sz="quarter" idx="12"/>
          </p:nvPr>
        </p:nvSpPr>
        <p:spPr/>
        <p:txBody>
          <a:bodyPr/>
          <a:lstStyle/>
          <a:p>
            <a:fld id="{3D7E0E41-053B-4BC5-965C-ABA7BDD899F1}" type="slidenum">
              <a:rPr lang="lv-LV" smtClean="0"/>
              <a:t>‹#›</a:t>
            </a:fld>
            <a:endParaRPr lang="lv-LV"/>
          </a:p>
        </p:txBody>
      </p:sp>
    </p:spTree>
    <p:extLst>
      <p:ext uri="{BB962C8B-B14F-4D97-AF65-F5344CB8AC3E}">
        <p14:creationId xmlns:p14="http://schemas.microsoft.com/office/powerpoint/2010/main" val="2742082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Datuma vietturis 2"/>
          <p:cNvSpPr>
            <a:spLocks noGrp="1"/>
          </p:cNvSpPr>
          <p:nvPr>
            <p:ph type="dt" sz="half" idx="10"/>
          </p:nvPr>
        </p:nvSpPr>
        <p:spPr/>
        <p:txBody>
          <a:bodyPr/>
          <a:lstStyle/>
          <a:p>
            <a:fld id="{1A30BF40-4D6B-47D8-9CA1-F3877F7A724C}" type="datetimeFigureOut">
              <a:rPr lang="lv-LV" smtClean="0"/>
              <a:t>09.04.2020.</a:t>
            </a:fld>
            <a:endParaRPr lang="lv-LV"/>
          </a:p>
        </p:txBody>
      </p:sp>
      <p:sp>
        <p:nvSpPr>
          <p:cNvPr id="4" name="Kājenes vietturis 3"/>
          <p:cNvSpPr>
            <a:spLocks noGrp="1"/>
          </p:cNvSpPr>
          <p:nvPr>
            <p:ph type="ftr" sz="quarter" idx="11"/>
          </p:nvPr>
        </p:nvSpPr>
        <p:spPr/>
        <p:txBody>
          <a:bodyPr/>
          <a:lstStyle/>
          <a:p>
            <a:endParaRPr lang="lv-LV"/>
          </a:p>
        </p:txBody>
      </p:sp>
      <p:sp>
        <p:nvSpPr>
          <p:cNvPr id="5" name="Slaida numura vietturis 4"/>
          <p:cNvSpPr>
            <a:spLocks noGrp="1"/>
          </p:cNvSpPr>
          <p:nvPr>
            <p:ph type="sldNum" sz="quarter" idx="12"/>
          </p:nvPr>
        </p:nvSpPr>
        <p:spPr/>
        <p:txBody>
          <a:bodyPr/>
          <a:lstStyle/>
          <a:p>
            <a:fld id="{3D7E0E41-053B-4BC5-965C-ABA7BDD899F1}" type="slidenum">
              <a:rPr lang="lv-LV" smtClean="0"/>
              <a:t>‹#›</a:t>
            </a:fld>
            <a:endParaRPr lang="lv-LV"/>
          </a:p>
        </p:txBody>
      </p:sp>
    </p:spTree>
    <p:extLst>
      <p:ext uri="{BB962C8B-B14F-4D97-AF65-F5344CB8AC3E}">
        <p14:creationId xmlns:p14="http://schemas.microsoft.com/office/powerpoint/2010/main" val="3083927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uma vietturis 1"/>
          <p:cNvSpPr>
            <a:spLocks noGrp="1"/>
          </p:cNvSpPr>
          <p:nvPr>
            <p:ph type="dt" sz="half" idx="10"/>
          </p:nvPr>
        </p:nvSpPr>
        <p:spPr/>
        <p:txBody>
          <a:bodyPr/>
          <a:lstStyle/>
          <a:p>
            <a:fld id="{1A30BF40-4D6B-47D8-9CA1-F3877F7A724C}" type="datetimeFigureOut">
              <a:rPr lang="lv-LV" smtClean="0"/>
              <a:t>09.04.2020.</a:t>
            </a:fld>
            <a:endParaRPr lang="lv-LV"/>
          </a:p>
        </p:txBody>
      </p:sp>
      <p:sp>
        <p:nvSpPr>
          <p:cNvPr id="3" name="Kājenes vietturis 2"/>
          <p:cNvSpPr>
            <a:spLocks noGrp="1"/>
          </p:cNvSpPr>
          <p:nvPr>
            <p:ph type="ftr" sz="quarter" idx="11"/>
          </p:nvPr>
        </p:nvSpPr>
        <p:spPr/>
        <p:txBody>
          <a:bodyPr/>
          <a:lstStyle/>
          <a:p>
            <a:endParaRPr lang="lv-LV"/>
          </a:p>
        </p:txBody>
      </p:sp>
      <p:sp>
        <p:nvSpPr>
          <p:cNvPr id="4" name="Slaida numura vietturis 3"/>
          <p:cNvSpPr>
            <a:spLocks noGrp="1"/>
          </p:cNvSpPr>
          <p:nvPr>
            <p:ph type="sldNum" sz="quarter" idx="12"/>
          </p:nvPr>
        </p:nvSpPr>
        <p:spPr/>
        <p:txBody>
          <a:bodyPr/>
          <a:lstStyle/>
          <a:p>
            <a:fld id="{3D7E0E41-053B-4BC5-965C-ABA7BDD899F1}" type="slidenum">
              <a:rPr lang="lv-LV" smtClean="0"/>
              <a:t>‹#›</a:t>
            </a:fld>
            <a:endParaRPr lang="lv-LV"/>
          </a:p>
        </p:txBody>
      </p:sp>
    </p:spTree>
    <p:extLst>
      <p:ext uri="{BB962C8B-B14F-4D97-AF65-F5344CB8AC3E}">
        <p14:creationId xmlns:p14="http://schemas.microsoft.com/office/powerpoint/2010/main" val="3829982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839788" y="457200"/>
            <a:ext cx="3932237" cy="1600200"/>
          </a:xfrm>
        </p:spPr>
        <p:txBody>
          <a:bodyPr anchor="b"/>
          <a:lstStyle>
            <a:lvl1pPr>
              <a:defRPr sz="3200"/>
            </a:lvl1pPr>
          </a:lstStyle>
          <a:p>
            <a:r>
              <a:rPr lang="lv-LV" smtClean="0"/>
              <a:t>Rediģēt šablona virsraksta stilu</a:t>
            </a:r>
            <a:endParaRPr lang="lv-LV"/>
          </a:p>
        </p:txBody>
      </p:sp>
      <p:sp>
        <p:nvSpPr>
          <p:cNvPr id="3" name="Satura vietturis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Teksta vietturi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smtClean="0"/>
              <a:t>Rediģēt šablona teksta stilus</a:t>
            </a:r>
          </a:p>
        </p:txBody>
      </p:sp>
      <p:sp>
        <p:nvSpPr>
          <p:cNvPr id="5" name="Datuma vietturis 4"/>
          <p:cNvSpPr>
            <a:spLocks noGrp="1"/>
          </p:cNvSpPr>
          <p:nvPr>
            <p:ph type="dt" sz="half" idx="10"/>
          </p:nvPr>
        </p:nvSpPr>
        <p:spPr/>
        <p:txBody>
          <a:bodyPr/>
          <a:lstStyle/>
          <a:p>
            <a:fld id="{1A30BF40-4D6B-47D8-9CA1-F3877F7A724C}" type="datetimeFigureOut">
              <a:rPr lang="lv-LV" smtClean="0"/>
              <a:t>09.04.2020.</a:t>
            </a:fld>
            <a:endParaRPr lang="lv-LV"/>
          </a:p>
        </p:txBody>
      </p:sp>
      <p:sp>
        <p:nvSpPr>
          <p:cNvPr id="6" name="Kājenes vietturis 5"/>
          <p:cNvSpPr>
            <a:spLocks noGrp="1"/>
          </p:cNvSpPr>
          <p:nvPr>
            <p:ph type="ftr" sz="quarter" idx="11"/>
          </p:nvPr>
        </p:nvSpPr>
        <p:spPr/>
        <p:txBody>
          <a:bodyPr/>
          <a:lstStyle/>
          <a:p>
            <a:endParaRPr lang="lv-LV"/>
          </a:p>
        </p:txBody>
      </p:sp>
      <p:sp>
        <p:nvSpPr>
          <p:cNvPr id="7" name="Slaida numura vietturis 6"/>
          <p:cNvSpPr>
            <a:spLocks noGrp="1"/>
          </p:cNvSpPr>
          <p:nvPr>
            <p:ph type="sldNum" sz="quarter" idx="12"/>
          </p:nvPr>
        </p:nvSpPr>
        <p:spPr/>
        <p:txBody>
          <a:bodyPr/>
          <a:lstStyle/>
          <a:p>
            <a:fld id="{3D7E0E41-053B-4BC5-965C-ABA7BDD899F1}" type="slidenum">
              <a:rPr lang="lv-LV" smtClean="0"/>
              <a:t>‹#›</a:t>
            </a:fld>
            <a:endParaRPr lang="lv-LV"/>
          </a:p>
        </p:txBody>
      </p:sp>
    </p:spTree>
    <p:extLst>
      <p:ext uri="{BB962C8B-B14F-4D97-AF65-F5344CB8AC3E}">
        <p14:creationId xmlns:p14="http://schemas.microsoft.com/office/powerpoint/2010/main" val="2142700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839788" y="457200"/>
            <a:ext cx="3932237" cy="1600200"/>
          </a:xfrm>
        </p:spPr>
        <p:txBody>
          <a:bodyPr anchor="b"/>
          <a:lstStyle>
            <a:lvl1pPr>
              <a:defRPr sz="3200"/>
            </a:lvl1pPr>
          </a:lstStyle>
          <a:p>
            <a:r>
              <a:rPr lang="lv-LV" smtClean="0"/>
              <a:t>Rediģēt šablona virsraksta stilu</a:t>
            </a:r>
            <a:endParaRPr lang="lv-LV"/>
          </a:p>
        </p:txBody>
      </p:sp>
      <p:sp>
        <p:nvSpPr>
          <p:cNvPr id="3" name="Attēla vietturis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ksta vietturis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v-LV" smtClean="0"/>
              <a:t>Rediģēt šablona teksta stilus</a:t>
            </a:r>
          </a:p>
        </p:txBody>
      </p:sp>
      <p:sp>
        <p:nvSpPr>
          <p:cNvPr id="5" name="Datuma vietturis 4"/>
          <p:cNvSpPr>
            <a:spLocks noGrp="1"/>
          </p:cNvSpPr>
          <p:nvPr>
            <p:ph type="dt" sz="half" idx="10"/>
          </p:nvPr>
        </p:nvSpPr>
        <p:spPr/>
        <p:txBody>
          <a:bodyPr/>
          <a:lstStyle/>
          <a:p>
            <a:fld id="{1A30BF40-4D6B-47D8-9CA1-F3877F7A724C}" type="datetimeFigureOut">
              <a:rPr lang="lv-LV" smtClean="0"/>
              <a:t>09.04.2020.</a:t>
            </a:fld>
            <a:endParaRPr lang="lv-LV"/>
          </a:p>
        </p:txBody>
      </p:sp>
      <p:sp>
        <p:nvSpPr>
          <p:cNvPr id="6" name="Kājenes vietturis 5"/>
          <p:cNvSpPr>
            <a:spLocks noGrp="1"/>
          </p:cNvSpPr>
          <p:nvPr>
            <p:ph type="ftr" sz="quarter" idx="11"/>
          </p:nvPr>
        </p:nvSpPr>
        <p:spPr/>
        <p:txBody>
          <a:bodyPr/>
          <a:lstStyle/>
          <a:p>
            <a:endParaRPr lang="lv-LV"/>
          </a:p>
        </p:txBody>
      </p:sp>
      <p:sp>
        <p:nvSpPr>
          <p:cNvPr id="7" name="Slaida numura vietturis 6"/>
          <p:cNvSpPr>
            <a:spLocks noGrp="1"/>
          </p:cNvSpPr>
          <p:nvPr>
            <p:ph type="sldNum" sz="quarter" idx="12"/>
          </p:nvPr>
        </p:nvSpPr>
        <p:spPr/>
        <p:txBody>
          <a:bodyPr/>
          <a:lstStyle/>
          <a:p>
            <a:fld id="{3D7E0E41-053B-4BC5-965C-ABA7BDD899F1}" type="slidenum">
              <a:rPr lang="lv-LV" smtClean="0"/>
              <a:t>‹#›</a:t>
            </a:fld>
            <a:endParaRPr lang="lv-LV"/>
          </a:p>
        </p:txBody>
      </p:sp>
    </p:spTree>
    <p:extLst>
      <p:ext uri="{BB962C8B-B14F-4D97-AF65-F5344CB8AC3E}">
        <p14:creationId xmlns:p14="http://schemas.microsoft.com/office/powerpoint/2010/main" val="1862300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Virsraksta viettur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v-LV" smtClean="0"/>
              <a:t>Rediģēt šablona virsraksta stilu</a:t>
            </a:r>
            <a:endParaRPr lang="lv-LV"/>
          </a:p>
        </p:txBody>
      </p:sp>
      <p:sp>
        <p:nvSpPr>
          <p:cNvPr id="3" name="Teksta vietturis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Datuma vietturis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30BF40-4D6B-47D8-9CA1-F3877F7A724C}" type="datetimeFigureOut">
              <a:rPr lang="lv-LV" smtClean="0"/>
              <a:t>09.04.2020.</a:t>
            </a:fld>
            <a:endParaRPr lang="lv-LV"/>
          </a:p>
        </p:txBody>
      </p:sp>
      <p:sp>
        <p:nvSpPr>
          <p:cNvPr id="5" name="Kājenes vietturis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aida numura vietturis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7E0E41-053B-4BC5-965C-ABA7BDD899F1}" type="slidenum">
              <a:rPr lang="lv-LV" smtClean="0"/>
              <a:t>‹#›</a:t>
            </a:fld>
            <a:endParaRPr lang="lv-LV"/>
          </a:p>
        </p:txBody>
      </p:sp>
    </p:spTree>
    <p:extLst>
      <p:ext uri="{BB962C8B-B14F-4D97-AF65-F5344CB8AC3E}">
        <p14:creationId xmlns:p14="http://schemas.microsoft.com/office/powerpoint/2010/main" val="8597810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ctrTitle" idx="4294967295"/>
          </p:nvPr>
        </p:nvSpPr>
        <p:spPr>
          <a:xfrm>
            <a:off x="0" y="406400"/>
            <a:ext cx="9144000" cy="3103563"/>
          </a:xfrm>
        </p:spPr>
        <p:txBody>
          <a:bodyPr/>
          <a:lstStyle/>
          <a:p>
            <a:r>
              <a:rPr lang="lv-LV" dirty="0" smtClean="0"/>
              <a:t>      </a:t>
            </a:r>
            <a:r>
              <a:rPr lang="lv-LV" i="1" dirty="0" smtClean="0">
                <a:latin typeface="Arial Black" panose="020B0A04020102020204" pitchFamily="34" charset="0"/>
                <a:cs typeface="Consolas" panose="020B0609020204030204" pitchFamily="49" charset="0"/>
              </a:rPr>
              <a:t>Nāc nākdama Lielā diena</a:t>
            </a:r>
            <a:br>
              <a:rPr lang="lv-LV" i="1" dirty="0" smtClean="0">
                <a:latin typeface="Arial Black" panose="020B0A04020102020204" pitchFamily="34" charset="0"/>
                <a:cs typeface="Consolas" panose="020B0609020204030204" pitchFamily="49" charset="0"/>
              </a:rPr>
            </a:br>
            <a:endParaRPr lang="lv-LV" i="1" dirty="0">
              <a:latin typeface="Arial Black" panose="020B0A04020102020204" pitchFamily="34" charset="0"/>
              <a:cs typeface="Consolas" panose="020B0609020204030204" pitchFamily="49" charset="0"/>
            </a:endParaRPr>
          </a:p>
        </p:txBody>
      </p:sp>
      <p:pic>
        <p:nvPicPr>
          <p:cNvPr id="5" name="Attēls 4"/>
          <p:cNvPicPr>
            <a:picLocks noChangeAspect="1"/>
          </p:cNvPicPr>
          <p:nvPr/>
        </p:nvPicPr>
        <p:blipFill>
          <a:blip r:embed="rId2"/>
          <a:stretch>
            <a:fillRect/>
          </a:stretch>
        </p:blipFill>
        <p:spPr>
          <a:xfrm>
            <a:off x="1816100" y="2311400"/>
            <a:ext cx="7569200" cy="4063999"/>
          </a:xfrm>
          <a:prstGeom prst="rect">
            <a:avLst/>
          </a:prstGeom>
        </p:spPr>
      </p:pic>
    </p:spTree>
    <p:extLst>
      <p:ext uri="{BB962C8B-B14F-4D97-AF65-F5344CB8AC3E}">
        <p14:creationId xmlns:p14="http://schemas.microsoft.com/office/powerpoint/2010/main" val="2483797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b="1" i="1" dirty="0" smtClean="0">
                <a:latin typeface="Arial Black" panose="020B0A04020102020204" pitchFamily="34" charset="0"/>
              </a:rPr>
              <a:t>Lieldienas gaidot!</a:t>
            </a:r>
            <a:endParaRPr lang="lv-LV" b="1" i="1" dirty="0">
              <a:latin typeface="Arial Black" panose="020B0A04020102020204" pitchFamily="34" charset="0"/>
            </a:endParaRPr>
          </a:p>
        </p:txBody>
      </p:sp>
      <p:sp>
        <p:nvSpPr>
          <p:cNvPr id="3" name="Satura vietturis 2"/>
          <p:cNvSpPr>
            <a:spLocks noGrp="1"/>
          </p:cNvSpPr>
          <p:nvPr>
            <p:ph idx="1"/>
          </p:nvPr>
        </p:nvSpPr>
        <p:spPr/>
        <p:txBody>
          <a:bodyPr>
            <a:normAutofit fontScale="92500" lnSpcReduction="20000"/>
          </a:bodyPr>
          <a:lstStyle/>
          <a:p>
            <a:r>
              <a:rPr lang="lv-LV" sz="2600" dirty="0" smtClean="0"/>
              <a:t>1</a:t>
            </a:r>
            <a:r>
              <a:rPr lang="lv-LV" sz="2600" dirty="0" smtClean="0">
                <a:effectLst>
                  <a:outerShdw blurRad="38100" dist="38100" dir="2700000" algn="tl">
                    <a:srgbClr val="000000">
                      <a:alpha val="43137"/>
                    </a:srgbClr>
                  </a:outerShdw>
                </a:effectLst>
              </a:rPr>
              <a:t>. </a:t>
            </a:r>
            <a:r>
              <a:rPr lang="lv-LV" sz="2600" dirty="0" smtClean="0">
                <a:solidFill>
                  <a:srgbClr val="00B050"/>
                </a:solidFill>
                <a:effectLst>
                  <a:outerShdw blurRad="38100" dist="38100" dir="2700000" algn="tl">
                    <a:srgbClr val="000000">
                      <a:alpha val="43137"/>
                    </a:srgbClr>
                  </a:outerShdw>
                </a:effectLst>
              </a:rPr>
              <a:t>Zaļā ceturtdiena </a:t>
            </a:r>
            <a:r>
              <a:rPr lang="lv-LV" sz="2600" dirty="0" smtClean="0"/>
              <a:t>– tas ir kluss pārdomu laiks, sevis izvērtēšanas laiks. Ceļas agri pirms saules jāmazgā upē kājas.  </a:t>
            </a:r>
          </a:p>
          <a:p>
            <a:r>
              <a:rPr lang="lv-LV" sz="2600" dirty="0"/>
              <a:t>Zaļā ceturtdiena - Vēja diena: ne cirst, ne lauzt.</a:t>
            </a:r>
          </a:p>
          <a:p>
            <a:r>
              <a:rPr lang="lv-LV" sz="2600" dirty="0" smtClean="0"/>
              <a:t>Zaļajā </a:t>
            </a:r>
            <a:r>
              <a:rPr lang="lv-LV" sz="2600" dirty="0"/>
              <a:t>ceturtdienā nedrīkst nest mājās neko no meža, tad vasarā kukaiņi nāks uz māju.</a:t>
            </a:r>
          </a:p>
          <a:p>
            <a:r>
              <a:rPr lang="lv-LV" sz="2600" dirty="0" smtClean="0"/>
              <a:t>2. </a:t>
            </a:r>
            <a:r>
              <a:rPr lang="lv-LV" sz="2600" b="1" dirty="0" smtClean="0">
                <a:solidFill>
                  <a:srgbClr val="7030A0"/>
                </a:solidFill>
              </a:rPr>
              <a:t>Lielā piektdiena </a:t>
            </a:r>
            <a:r>
              <a:rPr lang="lv-LV" sz="2600" dirty="0" smtClean="0"/>
              <a:t>- ievērojot </a:t>
            </a:r>
            <a:r>
              <a:rPr lang="lv-LV" sz="2600" dirty="0"/>
              <a:t>tautas tradīcijas, Lielajā piektdienā agri no rīta, pirms saules vai pēc saules vakarā jāiet uz upi mazgāties tekošā ūdenī - tad izzūd visas kaites, sevišķi ādas slimības.</a:t>
            </a:r>
          </a:p>
          <a:p>
            <a:r>
              <a:rPr lang="lv-LV" sz="2600" dirty="0"/>
              <a:t>Govīm jādod pērnās vasaras Jāņu vainagi - tad tās nevar noburt.</a:t>
            </a:r>
          </a:p>
          <a:p>
            <a:r>
              <a:rPr lang="lv-LV" sz="2600" dirty="0"/>
              <a:t>Turpina rotāt ābeles ar dzīpariem un prievītēm, lai būtu bagāta ābolu raža.</a:t>
            </a:r>
          </a:p>
          <a:p>
            <a:r>
              <a:rPr lang="lv-LV" sz="2600" dirty="0"/>
              <a:t>Tiek veikti Lieldienu priekšdarbi: apģērbu gatavošana un greznošanās, Lieldienu ēdienu gatavošana un šūpoļu vietas meklēšana</a:t>
            </a:r>
            <a:r>
              <a:rPr lang="lv-LV" dirty="0"/>
              <a:t>.</a:t>
            </a:r>
          </a:p>
          <a:p>
            <a:pPr marL="0" indent="0">
              <a:buNone/>
            </a:pPr>
            <a:endParaRPr lang="lv-LV" dirty="0"/>
          </a:p>
        </p:txBody>
      </p:sp>
    </p:spTree>
    <p:extLst>
      <p:ext uri="{BB962C8B-B14F-4D97-AF65-F5344CB8AC3E}">
        <p14:creationId xmlns:p14="http://schemas.microsoft.com/office/powerpoint/2010/main" val="511225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p:cNvSpPr>
            <a:spLocks noGrp="1"/>
          </p:cNvSpPr>
          <p:nvPr>
            <p:ph idx="4294967295"/>
          </p:nvPr>
        </p:nvSpPr>
        <p:spPr>
          <a:xfrm>
            <a:off x="0" y="1825625"/>
            <a:ext cx="10515600" cy="4351338"/>
          </a:xfrm>
        </p:spPr>
        <p:txBody>
          <a:bodyPr>
            <a:normAutofit/>
          </a:bodyPr>
          <a:lstStyle/>
          <a:p>
            <a:r>
              <a:rPr lang="lv-LV" sz="2400" b="1" dirty="0"/>
              <a:t>Klusā sestdiena</a:t>
            </a:r>
            <a:r>
              <a:rPr lang="lv-LV" sz="2400" dirty="0" smtClean="0"/>
              <a:t/>
            </a:r>
            <a:br>
              <a:rPr lang="lv-LV" sz="2400" dirty="0" smtClean="0"/>
            </a:br>
            <a:r>
              <a:rPr lang="lv-LV" sz="2400" dirty="0"/>
              <a:t>Pati klusākā no visām Klusās nedēļas dienām. Diena, kad mūsu kungs Kristus dusēja kapā. Viņa mācekļi bija bailēs aizbēguši. Kristus kapam aizvelts liels akmens priekšā. Baznīcas šai dienā ir tērpušās melnā. Neskan ērģeles un klusē zvani. Pēc pusnakts tiek iedegtas visas ugunis, jo sākas gaišie Lieldienu jeb Kunga Kristus augšāmcelšanās svētki - mazas Lieldienas.</a:t>
            </a:r>
          </a:p>
        </p:txBody>
      </p:sp>
    </p:spTree>
    <p:extLst>
      <p:ext uri="{BB962C8B-B14F-4D97-AF65-F5344CB8AC3E}">
        <p14:creationId xmlns:p14="http://schemas.microsoft.com/office/powerpoint/2010/main" val="2995623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idx="4294967295"/>
          </p:nvPr>
        </p:nvSpPr>
        <p:spPr>
          <a:xfrm>
            <a:off x="0" y="365125"/>
            <a:ext cx="10515600" cy="1325563"/>
          </a:xfrm>
        </p:spPr>
        <p:txBody>
          <a:bodyPr/>
          <a:lstStyle/>
          <a:p>
            <a:r>
              <a:rPr lang="lv-LV" b="1" i="1" dirty="0" smtClean="0"/>
              <a:t>       </a:t>
            </a:r>
            <a:r>
              <a:rPr lang="lv-LV" b="1" i="1" dirty="0" smtClean="0">
                <a:latin typeface="Arial Black" panose="020B0A04020102020204" pitchFamily="34" charset="0"/>
              </a:rPr>
              <a:t>Padomi olu krāsotājiem</a:t>
            </a:r>
            <a:endParaRPr lang="lv-LV" b="1" i="1" dirty="0">
              <a:latin typeface="Arial Black" panose="020B0A04020102020204" pitchFamily="34" charset="0"/>
            </a:endParaRPr>
          </a:p>
        </p:txBody>
      </p:sp>
      <p:sp>
        <p:nvSpPr>
          <p:cNvPr id="3" name="Satura vietturis 2"/>
          <p:cNvSpPr>
            <a:spLocks noGrp="1"/>
          </p:cNvSpPr>
          <p:nvPr>
            <p:ph idx="4294967295"/>
          </p:nvPr>
        </p:nvSpPr>
        <p:spPr>
          <a:xfrm>
            <a:off x="88900" y="1409700"/>
            <a:ext cx="10515600" cy="4632326"/>
          </a:xfrm>
        </p:spPr>
        <p:txBody>
          <a:bodyPr>
            <a:normAutofit/>
          </a:bodyPr>
          <a:lstStyle/>
          <a:p>
            <a:r>
              <a:rPr lang="lv-LV" sz="2400" dirty="0" smtClean="0"/>
              <a:t>Sīpolu mizas dod tumši dzeltenu pat brūnu nokrāsu.</a:t>
            </a:r>
          </a:p>
          <a:p>
            <a:r>
              <a:rPr lang="lv-LV" sz="2400" dirty="0" smtClean="0"/>
              <a:t>Alkšņu mizas dod brūni iesarkanu krāsu.</a:t>
            </a:r>
          </a:p>
          <a:p>
            <a:r>
              <a:rPr lang="lv-LV" sz="2400" dirty="0" smtClean="0"/>
              <a:t>Bērzu lapas dod dzeltenzaļu krāsu.</a:t>
            </a:r>
          </a:p>
          <a:p>
            <a:r>
              <a:rPr lang="lv-LV" sz="2400" dirty="0" smtClean="0"/>
              <a:t>Kumelītes dod gaiši dzeltenu krāsu.</a:t>
            </a:r>
          </a:p>
          <a:p>
            <a:r>
              <a:rPr lang="lv-LV" sz="2400" dirty="0" smtClean="0"/>
              <a:t>Rudzu zelmenis dod koši zaļu krāsu.</a:t>
            </a:r>
          </a:p>
          <a:p>
            <a:r>
              <a:rPr lang="lv-LV" sz="2400" dirty="0" smtClean="0"/>
              <a:t>Ja samitrinātu olu apviļā putraimos, ietin sīpolu mizās un nosien ar lupatiņu iegūst raibas olas.</a:t>
            </a:r>
          </a:p>
          <a:p>
            <a:r>
              <a:rPr lang="lv-LV" sz="2400" dirty="0" smtClean="0"/>
              <a:t>Laba krāsviela ir melleņu ievārījums un aroniju biezenis –</a:t>
            </a:r>
            <a:r>
              <a:rPr lang="lv-LV" sz="2400" dirty="0" err="1" smtClean="0"/>
              <a:t>violēta</a:t>
            </a:r>
            <a:r>
              <a:rPr lang="lv-LV" sz="2400" dirty="0" smtClean="0"/>
              <a:t> un zilganpelēka nokrāsa.</a:t>
            </a:r>
          </a:p>
          <a:p>
            <a:r>
              <a:rPr lang="lv-LV" sz="2400" dirty="0" smtClean="0"/>
              <a:t>Olām var pietīt daudz ko: krokusu, atraitnīšu ziediņus, bērza, ievu lapiņas, dilles, pētersīļu lapas, izgrieztas aplikācijas, kafijas biezumus, siena gružus.</a:t>
            </a:r>
          </a:p>
        </p:txBody>
      </p:sp>
    </p:spTree>
    <p:extLst>
      <p:ext uri="{BB962C8B-B14F-4D97-AF65-F5344CB8AC3E}">
        <p14:creationId xmlns:p14="http://schemas.microsoft.com/office/powerpoint/2010/main" val="3919508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idx="4294967295"/>
          </p:nvPr>
        </p:nvSpPr>
        <p:spPr>
          <a:xfrm>
            <a:off x="0" y="365125"/>
            <a:ext cx="10515600" cy="1325563"/>
          </a:xfrm>
        </p:spPr>
        <p:txBody>
          <a:bodyPr/>
          <a:lstStyle/>
          <a:p>
            <a:r>
              <a:rPr lang="lv-LV" dirty="0" smtClean="0"/>
              <a:t>                </a:t>
            </a:r>
            <a:r>
              <a:rPr lang="lv-LV" b="1" i="1" dirty="0" smtClean="0">
                <a:effectLst>
                  <a:outerShdw blurRad="38100" dist="38100" dir="2700000" algn="tl">
                    <a:srgbClr val="000000">
                      <a:alpha val="43137"/>
                    </a:srgbClr>
                  </a:outerShdw>
                </a:effectLst>
                <a:latin typeface="Arial Black" panose="020B0A04020102020204" pitchFamily="34" charset="0"/>
              </a:rPr>
              <a:t>Ticējumi</a:t>
            </a:r>
            <a:endParaRPr lang="lv-LV" b="1" i="1" dirty="0">
              <a:effectLst>
                <a:outerShdw blurRad="38100" dist="38100" dir="2700000" algn="tl">
                  <a:srgbClr val="000000">
                    <a:alpha val="43137"/>
                  </a:srgbClr>
                </a:outerShdw>
              </a:effectLst>
              <a:latin typeface="Arial Black" panose="020B0A04020102020204" pitchFamily="34" charset="0"/>
            </a:endParaRPr>
          </a:p>
        </p:txBody>
      </p:sp>
      <p:sp>
        <p:nvSpPr>
          <p:cNvPr id="3" name="Satura vietturis 2"/>
          <p:cNvSpPr>
            <a:spLocks noGrp="1"/>
          </p:cNvSpPr>
          <p:nvPr>
            <p:ph idx="4294967295"/>
          </p:nvPr>
        </p:nvSpPr>
        <p:spPr>
          <a:xfrm>
            <a:off x="0" y="1358900"/>
            <a:ext cx="10515600" cy="4818063"/>
          </a:xfrm>
        </p:spPr>
        <p:txBody>
          <a:bodyPr>
            <a:normAutofit lnSpcReduction="10000"/>
          </a:bodyPr>
          <a:lstStyle/>
          <a:p>
            <a:r>
              <a:rPr lang="lv-LV" sz="2400" dirty="0"/>
              <a:t>Kurš Lieldienas rītā visagrāk uzceļas, tas visu vasaru neaizgulēsies.</a:t>
            </a:r>
          </a:p>
          <a:p>
            <a:r>
              <a:rPr lang="lv-LV" sz="2400" dirty="0"/>
              <a:t>Lieldienās pirmo olu ēdot, nedrīkst to skrāpēt, jo tad būs tik slimību, cik olai skrambu.</a:t>
            </a:r>
          </a:p>
          <a:p>
            <a:r>
              <a:rPr lang="lv-LV" sz="2400" dirty="0"/>
              <a:t>Ja Lieldienās šūpojas, tad vasarā odi nelien acīs un lopi labi barojas.</a:t>
            </a:r>
          </a:p>
          <a:p>
            <a:r>
              <a:rPr lang="lv-LV" sz="2400" dirty="0"/>
              <a:t>Lai kurmji zemes neizceltu, Lieldienās jāvāra gaļa un kauli un jāaprok dārzā visos četros stūros.</a:t>
            </a:r>
          </a:p>
          <a:p>
            <a:r>
              <a:rPr lang="lv-LV" sz="2400" dirty="0"/>
              <a:t>Lieldienās nedrīkst zāli plūkt, jo tad tā nokalst.</a:t>
            </a:r>
          </a:p>
          <a:p>
            <a:r>
              <a:rPr lang="lv-LV" sz="2400" dirty="0"/>
              <a:t>Lai mājās nebūtu odu un knišļu, tad Lieldienas rītā jāsaslauka druskas no galda un jānes pāri robežai</a:t>
            </a:r>
            <a:r>
              <a:rPr lang="lv-LV" sz="2400" dirty="0" smtClean="0"/>
              <a:t>.</a:t>
            </a:r>
          </a:p>
          <a:p>
            <a:r>
              <a:rPr lang="lv-LV" sz="2400" dirty="0"/>
              <a:t>Kurš pirmās Lieldienas rītā pirmais iziet laukā, tam tai gadā laba laime.</a:t>
            </a:r>
          </a:p>
          <a:p>
            <a:r>
              <a:rPr lang="lv-LV" sz="2400" dirty="0"/>
              <a:t>Lieldienās sitas ar olām. </a:t>
            </a:r>
            <a:r>
              <a:rPr lang="lv-LV" sz="2400" dirty="0" smtClean="0"/>
              <a:t>kam </a:t>
            </a:r>
            <a:r>
              <a:rPr lang="lv-LV" sz="2400" dirty="0"/>
              <a:t>ola stiprāka, tas ilgāk dzīvos</a:t>
            </a:r>
            <a:r>
              <a:rPr lang="lv-LV" sz="2400" dirty="0" smtClean="0"/>
              <a:t>.</a:t>
            </a:r>
          </a:p>
          <a:p>
            <a:r>
              <a:rPr lang="lv-LV" sz="2400" dirty="0"/>
              <a:t>Kas olu ēd bez sāls, tas visu vasaru melos.</a:t>
            </a:r>
          </a:p>
          <a:p>
            <a:endParaRPr lang="lv-LV" sz="2400" dirty="0" smtClean="0"/>
          </a:p>
          <a:p>
            <a:endParaRPr lang="lv-LV" dirty="0"/>
          </a:p>
          <a:p>
            <a:endParaRPr lang="lv-LV" dirty="0"/>
          </a:p>
        </p:txBody>
      </p:sp>
    </p:spTree>
    <p:extLst>
      <p:ext uri="{BB962C8B-B14F-4D97-AF65-F5344CB8AC3E}">
        <p14:creationId xmlns:p14="http://schemas.microsoft.com/office/powerpoint/2010/main" val="5743895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dirty="0" smtClean="0"/>
              <a:t>  </a:t>
            </a:r>
            <a:r>
              <a:rPr lang="lv-LV" b="1" i="1" dirty="0" smtClean="0">
                <a:latin typeface="Arial Black" panose="020B0A04020102020204" pitchFamily="34" charset="0"/>
              </a:rPr>
              <a:t>Spēles Lieldienu svinēšanai</a:t>
            </a:r>
            <a:endParaRPr lang="lv-LV" b="1" i="1" dirty="0">
              <a:latin typeface="Arial Black" panose="020B0A04020102020204" pitchFamily="34" charset="0"/>
            </a:endParaRPr>
          </a:p>
        </p:txBody>
      </p:sp>
      <p:sp>
        <p:nvSpPr>
          <p:cNvPr id="3" name="Satura vietturis 2"/>
          <p:cNvSpPr>
            <a:spLocks noGrp="1"/>
          </p:cNvSpPr>
          <p:nvPr>
            <p:ph idx="1"/>
          </p:nvPr>
        </p:nvSpPr>
        <p:spPr/>
        <p:txBody>
          <a:bodyPr>
            <a:normAutofit fontScale="70000" lnSpcReduction="20000"/>
          </a:bodyPr>
          <a:lstStyle/>
          <a:p>
            <a:r>
              <a:rPr lang="lv-LV" b="1" dirty="0"/>
              <a:t>Olu ripināšana</a:t>
            </a:r>
            <a:r>
              <a:rPr lang="lv-LV" dirty="0" smtClean="0"/>
              <a:t/>
            </a:r>
            <a:br>
              <a:rPr lang="lv-LV" dirty="0" smtClean="0"/>
            </a:br>
            <a:r>
              <a:rPr lang="lv-LV" dirty="0"/>
              <a:t>Vajadzīgs plats dēlis vai silīte, ko nolikt slīpi. Brīvdabā tas var būt gluds, nolaidens uzkalniņš. Pirmais spēlētājs ripina savu olu pēc iespējas tālāk. Otrs savu cenšas uzripināt tai virsū. Ja ola pieskaras jau lejā esošajai, tad otrs ripinātājs savāc abas olas, ja nē - atstāj arī savējo, ko tad mēģina iegūt citi nākošie spēlētāji</a:t>
            </a:r>
            <a:r>
              <a:rPr lang="lv-LV" dirty="0" smtClean="0"/>
              <a:t>.</a:t>
            </a:r>
          </a:p>
          <a:p>
            <a:r>
              <a:rPr lang="lv-LV" b="1" dirty="0"/>
              <a:t>Kur deguns?</a:t>
            </a:r>
            <a:r>
              <a:rPr lang="lv-LV" dirty="0" smtClean="0"/>
              <a:t/>
            </a:r>
            <a:br>
              <a:rPr lang="lv-LV" dirty="0" smtClean="0"/>
            </a:br>
            <a:r>
              <a:rPr lang="lv-LV" dirty="0"/>
              <a:t>Viens spēlētājs satver otra degunu un jautā:</a:t>
            </a:r>
            <a:r>
              <a:rPr lang="lv-LV" dirty="0" smtClean="0"/>
              <a:t/>
            </a:r>
            <a:br>
              <a:rPr lang="lv-LV" dirty="0" smtClean="0"/>
            </a:br>
            <a:r>
              <a:rPr lang="lv-LV" dirty="0"/>
              <a:t>„Kur deguns?” „Ezerā.”</a:t>
            </a:r>
            <a:r>
              <a:rPr lang="lv-LV" dirty="0" smtClean="0"/>
              <a:t/>
            </a:r>
            <a:br>
              <a:rPr lang="lv-LV" dirty="0" smtClean="0"/>
            </a:br>
            <a:r>
              <a:rPr lang="lv-LV" dirty="0"/>
              <a:t>„Ko viņš tur dara?” „Olas dēj.”</a:t>
            </a:r>
            <a:r>
              <a:rPr lang="lv-LV" dirty="0" smtClean="0"/>
              <a:t/>
            </a:r>
            <a:br>
              <a:rPr lang="lv-LV" dirty="0" smtClean="0"/>
            </a:br>
            <a:r>
              <a:rPr lang="lv-LV" dirty="0"/>
              <a:t>„Cik piedēja?” „Daudz (nosauc kādu skaitli līdz desmit)!”</a:t>
            </a:r>
            <a:r>
              <a:rPr lang="lv-LV" dirty="0" smtClean="0"/>
              <a:t/>
            </a:r>
            <a:br>
              <a:rPr lang="lv-LV" dirty="0" smtClean="0"/>
            </a:br>
            <a:r>
              <a:rPr lang="lv-LV" dirty="0"/>
              <a:t>„Kādas?”   „Visādas: sarkanas, dzeltenas, netīras, sapuvušas (un citas)!”</a:t>
            </a:r>
            <a:r>
              <a:rPr lang="lv-LV" dirty="0" smtClean="0"/>
              <a:t/>
            </a:r>
            <a:br>
              <a:rPr lang="lv-LV" dirty="0" smtClean="0"/>
            </a:br>
            <a:r>
              <a:rPr lang="lv-LV" dirty="0"/>
              <a:t>„Kuru dosi man?”  „Sapuvušo, netīro, … „</a:t>
            </a:r>
            <a:r>
              <a:rPr lang="lv-LV" dirty="0" smtClean="0"/>
              <a:t/>
            </a:r>
            <a:br>
              <a:rPr lang="lv-LV" dirty="0" smtClean="0"/>
            </a:br>
            <a:r>
              <a:rPr lang="lv-LV" dirty="0"/>
              <a:t>Nu jautātājs otra degunu spiež arvien stiprāk tik ilgi, kamēr tiek apsolīta vislabākā ola</a:t>
            </a:r>
            <a:r>
              <a:rPr lang="lv-LV" dirty="0" smtClean="0"/>
              <a:t>.</a:t>
            </a:r>
          </a:p>
          <a:p>
            <a:r>
              <a:rPr lang="lv-LV" dirty="0" smtClean="0"/>
              <a:t/>
            </a:r>
            <a:br>
              <a:rPr lang="lv-LV" dirty="0" smtClean="0"/>
            </a:br>
            <a:r>
              <a:rPr lang="lv-LV" b="1" dirty="0"/>
              <a:t>Vistiņas ķeršana</a:t>
            </a:r>
            <a:r>
              <a:rPr lang="lv-LV" dirty="0" smtClean="0"/>
              <a:t/>
            </a:r>
            <a:br>
              <a:rPr lang="lv-LV" dirty="0" smtClean="0"/>
            </a:br>
            <a:r>
              <a:rPr lang="lv-LV" dirty="0"/>
              <a:t>Vienam dalībniekam aizsien acis, un tas nu prasa: „Kur tu mani vedīsi?” Viņam atbild „Uz cūkkūtiņu putru ēst.” Pirmais atkal jautā: „Vai karote ir?”  Viņam atbild: „Meklē pats!” Tad visi sāk bēgt, un ķērējs lūko kādu sagūt. Kuru pirmo noķer, tam aizsien acis, un spēle sākas no gala.</a:t>
            </a:r>
          </a:p>
        </p:txBody>
      </p:sp>
    </p:spTree>
    <p:extLst>
      <p:ext uri="{BB962C8B-B14F-4D97-AF65-F5344CB8AC3E}">
        <p14:creationId xmlns:p14="http://schemas.microsoft.com/office/powerpoint/2010/main" val="38856074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idx="4294967295"/>
          </p:nvPr>
        </p:nvSpPr>
        <p:spPr>
          <a:xfrm>
            <a:off x="0" y="365125"/>
            <a:ext cx="10515600" cy="1325563"/>
          </a:xfrm>
        </p:spPr>
        <p:txBody>
          <a:bodyPr>
            <a:normAutofit fontScale="90000"/>
          </a:bodyPr>
          <a:lstStyle/>
          <a:p>
            <a:r>
              <a:rPr lang="lv-LV" b="1" i="1" dirty="0" smtClean="0">
                <a:latin typeface="Arial Black" panose="020B0A04020102020204" pitchFamily="34" charset="0"/>
              </a:rPr>
              <a:t>     </a:t>
            </a:r>
            <a:br>
              <a:rPr lang="lv-LV" b="1" i="1" dirty="0" smtClean="0">
                <a:latin typeface="Arial Black" panose="020B0A04020102020204" pitchFamily="34" charset="0"/>
              </a:rPr>
            </a:br>
            <a:r>
              <a:rPr lang="lv-LV" b="1" i="1" dirty="0">
                <a:latin typeface="Arial Black" panose="020B0A04020102020204" pitchFamily="34" charset="0"/>
              </a:rPr>
              <a:t> </a:t>
            </a:r>
            <a:r>
              <a:rPr lang="lv-LV" b="1" i="1" dirty="0" smtClean="0">
                <a:latin typeface="Arial Black" panose="020B0A04020102020204" pitchFamily="34" charset="0"/>
              </a:rPr>
              <a:t>      </a:t>
            </a:r>
            <a:r>
              <a:rPr lang="lv-LV" b="1" i="1" dirty="0" smtClean="0">
                <a:latin typeface="Arial Black" panose="020B0A04020102020204" pitchFamily="34" charset="0"/>
              </a:rPr>
              <a:t>12.un 13. aprīlis Lieldienas</a:t>
            </a:r>
            <a:br>
              <a:rPr lang="lv-LV" b="1" i="1" dirty="0" smtClean="0">
                <a:latin typeface="Arial Black" panose="020B0A04020102020204" pitchFamily="34" charset="0"/>
              </a:rPr>
            </a:br>
            <a:endParaRPr lang="lv-LV" b="1" i="1" dirty="0">
              <a:latin typeface="Arial Black" panose="020B0A04020102020204" pitchFamily="34" charset="0"/>
            </a:endParaRPr>
          </a:p>
        </p:txBody>
      </p:sp>
      <p:sp>
        <p:nvSpPr>
          <p:cNvPr id="3" name="Satura vietturis 2"/>
          <p:cNvSpPr>
            <a:spLocks noGrp="1"/>
          </p:cNvSpPr>
          <p:nvPr>
            <p:ph idx="4294967295"/>
          </p:nvPr>
        </p:nvSpPr>
        <p:spPr>
          <a:xfrm>
            <a:off x="0" y="2578100"/>
            <a:ext cx="10515600" cy="3598863"/>
          </a:xfrm>
        </p:spPr>
        <p:txBody>
          <a:bodyPr/>
          <a:lstStyle/>
          <a:p>
            <a:pPr marL="1371600" lvl="3" indent="0">
              <a:buNone/>
            </a:pPr>
            <a:r>
              <a:rPr lang="lv-LV" sz="2400" dirty="0" smtClean="0"/>
              <a:t>Lieldienu rītā  Saule danco, Zeme šūpojas, Ūdeņi dzied un virmo Gaiss.</a:t>
            </a:r>
          </a:p>
          <a:p>
            <a:pPr marL="1371600" lvl="3" indent="0">
              <a:buNone/>
            </a:pPr>
            <a:r>
              <a:rPr lang="lv-LV" sz="2400" dirty="0" smtClean="0"/>
              <a:t>Olas un šūpoles ir galvenie Lieldienu simboli.</a:t>
            </a:r>
          </a:p>
          <a:p>
            <a:pPr marL="1371600" lvl="3" indent="0">
              <a:buNone/>
            </a:pPr>
            <a:r>
              <a:rPr lang="lv-LV" sz="2400" dirty="0" smtClean="0"/>
              <a:t>Lieldienu noslēpums ir Pavasara atmoda ar visur valdošo auglību un Dzīvā mūžīgo augšāmcelšanos</a:t>
            </a:r>
            <a:r>
              <a:rPr lang="lv-LV" dirty="0" smtClean="0"/>
              <a:t>.</a:t>
            </a:r>
            <a:endParaRPr lang="lv-LV" dirty="0"/>
          </a:p>
        </p:txBody>
      </p:sp>
    </p:spTree>
    <p:extLst>
      <p:ext uri="{BB962C8B-B14F-4D97-AF65-F5344CB8AC3E}">
        <p14:creationId xmlns:p14="http://schemas.microsoft.com/office/powerpoint/2010/main" val="3598223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Satura vietturis 6"/>
          <p:cNvPicPr>
            <a:picLocks noGrp="1" noChangeAspect="1"/>
          </p:cNvPicPr>
          <p:nvPr>
            <p:ph idx="4294967295"/>
          </p:nvPr>
        </p:nvPicPr>
        <p:blipFill>
          <a:blip r:embed="rId2"/>
          <a:stretch>
            <a:fillRect/>
          </a:stretch>
        </p:blipFill>
        <p:spPr>
          <a:xfrm>
            <a:off x="1058644" y="1091715"/>
            <a:ext cx="9075956" cy="5270985"/>
          </a:xfrm>
          <a:prstGeom prst="rect">
            <a:avLst/>
          </a:prstGeom>
        </p:spPr>
      </p:pic>
    </p:spTree>
    <p:extLst>
      <p:ext uri="{BB962C8B-B14F-4D97-AF65-F5344CB8AC3E}">
        <p14:creationId xmlns:p14="http://schemas.microsoft.com/office/powerpoint/2010/main" val="1645361130"/>
      </p:ext>
    </p:extLst>
  </p:cSld>
  <p:clrMapOvr>
    <a:masterClrMapping/>
  </p:clrMapOvr>
</p:sld>
</file>

<file path=ppt/theme/theme1.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TotalTime>
  <Words>723</Words>
  <Application>Microsoft Office PowerPoint</Application>
  <PresentationFormat>Platekrāna</PresentationFormat>
  <Paragraphs>38</Paragraphs>
  <Slides>8</Slides>
  <Notes>0</Notes>
  <HiddenSlides>0</HiddenSlides>
  <MMClips>0</MMClips>
  <ScaleCrop>false</ScaleCrop>
  <HeadingPairs>
    <vt:vector size="6" baseType="variant">
      <vt:variant>
        <vt:lpstr>Lietotie fonti</vt:lpstr>
      </vt:variant>
      <vt:variant>
        <vt:i4>5</vt:i4>
      </vt:variant>
      <vt:variant>
        <vt:lpstr>Dizains</vt:lpstr>
      </vt:variant>
      <vt:variant>
        <vt:i4>1</vt:i4>
      </vt:variant>
      <vt:variant>
        <vt:lpstr>Slaidu virsraksti</vt:lpstr>
      </vt:variant>
      <vt:variant>
        <vt:i4>8</vt:i4>
      </vt:variant>
    </vt:vector>
  </HeadingPairs>
  <TitlesOfParts>
    <vt:vector size="14" baseType="lpstr">
      <vt:lpstr>Arial</vt:lpstr>
      <vt:lpstr>Arial Black</vt:lpstr>
      <vt:lpstr>Calibri</vt:lpstr>
      <vt:lpstr>Calibri Light</vt:lpstr>
      <vt:lpstr>Consolas</vt:lpstr>
      <vt:lpstr>Office dizains</vt:lpstr>
      <vt:lpstr>      Nāc nākdama Lielā diena </vt:lpstr>
      <vt:lpstr>Lieldienas gaidot!</vt:lpstr>
      <vt:lpstr>PowerPoint prezentācija</vt:lpstr>
      <vt:lpstr>       Padomi olu krāsotājiem</vt:lpstr>
      <vt:lpstr>                Ticējumi</vt:lpstr>
      <vt:lpstr>  Spēles Lieldienu svinēšanai</vt:lpstr>
      <vt:lpstr>             12.un 13. aprīlis Lieldienas </vt:lpstr>
      <vt:lpstr>PowerPoint prezentācija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Nāc nākdama Lielā diena</dc:title>
  <dc:creator>Lietotajs</dc:creator>
  <cp:lastModifiedBy>Lietotajs</cp:lastModifiedBy>
  <cp:revision>10</cp:revision>
  <dcterms:created xsi:type="dcterms:W3CDTF">2020-04-09T05:41:20Z</dcterms:created>
  <dcterms:modified xsi:type="dcterms:W3CDTF">2020-04-09T07:17:11Z</dcterms:modified>
</cp:coreProperties>
</file>